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0" r:id="rId42"/>
    <p:sldId id="298" r:id="rId43"/>
    <p:sldId id="300" r:id="rId44"/>
  </p:sldIdLst>
  <p:sldSz cx="12192000" cy="6858000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alibri Light" panose="020F0302020204030204" pitchFamily="34" charset="0"/>
      <p:regular r:id="rId49"/>
      <p:italic r:id="rId50"/>
    </p:embeddedFont>
    <p:embeddedFont>
      <p:font typeface="FC Active" panose="02000000000000000000" pitchFamily="2" charset="0"/>
      <p:regular r:id="rId51"/>
      <p:italic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 varScale="1">
        <p:scale>
          <a:sx n="91" d="100"/>
          <a:sy n="91" d="100"/>
        </p:scale>
        <p:origin x="52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846D7-A937-4B79-B957-F51B9B5655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E84B1B-79A1-4977-B6AA-FFD7C1981C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D5252-46C7-44E4-9EFD-899A58E32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DAF62-1F48-4386-973D-4A3CCD89F995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3EE9F-EA79-4D57-B6F1-630E9D8F0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C5304-9600-495F-BBA4-DED01AF95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00130-C605-4177-AFFE-BE54FC469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84983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EB586-170C-4CAD-BA3C-E9C2D534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93477F-C1BD-4174-B3B9-890F46232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86CFA-CA3A-40E0-9C6D-098DEA38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DAF62-1F48-4386-973D-4A3CCD89F995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5F648-F0D4-4FDA-89C9-BD8DED2C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FF41F-E00B-43D5-9B80-A8B36A4D0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00130-C605-4177-AFFE-BE54FC469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4078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8BA601-383C-420E-ABBB-A8E38E6ABE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CE031A-58AE-489E-BD21-8D392807B3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45F8B-3A2C-451E-9C27-E7E156267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DAF62-1F48-4386-973D-4A3CCD89F995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E27BC-6485-44E5-9404-6897F4419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91422-C920-46DC-A67A-AB431B54C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00130-C605-4177-AFFE-BE54FC469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0967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E362A-AD6F-4982-803C-C2E14606A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18B83-DBAB-4143-B146-D495D0650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5C920-40DE-409F-9C07-B33F6739D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DAF62-1F48-4386-973D-4A3CCD89F995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85D15-027B-4439-A2B1-0965CAB9B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2108A-5132-48DF-9655-DD9FAD44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00130-C605-4177-AFFE-BE54FC469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4544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8D8F4-3571-4D52-819B-A9E030035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10BE54-8F20-4FC1-B650-DA860ADEB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24FB0-519A-47C5-AAED-F87D9081F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DAF62-1F48-4386-973D-4A3CCD89F995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828E7-2B2D-4598-8FAE-07F39A317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E07EA-197A-48D2-82EC-4CFAFD80C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00130-C605-4177-AFFE-BE54FC469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0285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A4F41-6009-4312-8C45-275E9096E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6892E-CE83-4EDE-B202-AB13115FAC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77262B-169B-4500-BC09-A9C14ABE06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C5E36-3918-43B5-B1B5-1F729ED53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DAF62-1F48-4386-973D-4A3CCD89F995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CC5C3E-D4FE-45F2-B6A0-ED1A575C3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AD7348-8C20-457C-8CB8-BB8C6D026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00130-C605-4177-AFFE-BE54FC469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35706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2B47E-9754-4957-AC90-E3DC1A0D8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45644-1978-44EE-BE30-8C81E4096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AD934C-A87E-4EA1-BFD6-1EDCCA4A56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C29D94-14A8-4720-9CC4-8BAFF37A0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32EF33-6655-4620-9407-19A76C2B48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B454F9-2247-46E5-96AD-1D80A4545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DAF62-1F48-4386-973D-4A3CCD89F995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AD2755-A147-46CC-82E2-F1D525C55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C97A90-6426-4523-A186-5B451DCF4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00130-C605-4177-AFFE-BE54FC469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30165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D64B8-E74F-467A-B60B-478CEF2CA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CADA5D-C249-4887-943B-42BB68DC0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DAF62-1F48-4386-973D-4A3CCD89F995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946A72-04C5-4827-A0CA-173D81A76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E6950-59DF-46B5-9AF4-FC1C00D28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00130-C605-4177-AFFE-BE54FC469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69170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AFCFBD-59CA-4006-9160-B73C24594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DAF62-1F48-4386-973D-4A3CCD89F995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AF19F0-FB3B-49B3-A614-5C12C0AA7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175C19-B012-4ADF-8F09-E0DCF822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00130-C605-4177-AFFE-BE54FC469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24303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16399-35DD-45DA-99F1-647D295D9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30A63-FFC1-4CCD-A22E-AC312D278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D21358-5E49-48A4-9796-522DA0491A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204399-2AAC-42C9-99C3-C781E3F21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DAF62-1F48-4386-973D-4A3CCD89F995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00A74-366A-4C52-9632-86E6113C6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69334-96B9-4C4A-A88B-18D839731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00130-C605-4177-AFFE-BE54FC469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8113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8CF43-0D3A-43DB-8601-9E9F1AC1E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3852B1-B415-4A9B-BBE9-6ABF8AFFF7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6A4349-31BE-4017-A775-ED907B4F24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236D4C-1729-4376-882A-7239E975B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DAF62-1F48-4386-973D-4A3CCD89F995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79BC1-E9F5-4124-9E45-C39EBE292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9CAF0E-3109-47A7-8DBF-F9CE3363D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00130-C605-4177-AFFE-BE54FC469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8464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304112-0792-4AD4-9498-609CF8D67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A9359-19F0-4DE3-ABAF-9C43AA869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7E6DD-87EB-4A93-8D19-DB32991B5E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DAF62-1F48-4386-973D-4A3CCD89F995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23A74-6485-4749-AF11-2BCE0BD6F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B32C3-3087-4DA3-A78F-DD958C9177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00130-C605-4177-AFFE-BE54FC469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246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1.png"/><Relationship Id="rId7" Type="http://schemas.openxmlformats.org/officeDocument/2006/relationships/image" Target="../media/image9.jp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59B0737-9641-470D-A841-396AF9CB557C}"/>
              </a:ext>
            </a:extLst>
          </p:cNvPr>
          <p:cNvGrpSpPr/>
          <p:nvPr/>
        </p:nvGrpSpPr>
        <p:grpSpPr>
          <a:xfrm>
            <a:off x="1055265" y="1120850"/>
            <a:ext cx="10081470" cy="2018121"/>
            <a:chOff x="1055265" y="2316891"/>
            <a:chExt cx="10081470" cy="201812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626FBFB-ED6E-4799-8F21-742A1DF88437}"/>
                </a:ext>
              </a:extLst>
            </p:cNvPr>
            <p:cNvSpPr/>
            <p:nvPr/>
          </p:nvSpPr>
          <p:spPr>
            <a:xfrm>
              <a:off x="2751588" y="3353500"/>
              <a:ext cx="5360565" cy="981512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B4C453-BE22-4041-A71D-DF19A38A50F9}"/>
                </a:ext>
              </a:extLst>
            </p:cNvPr>
            <p:cNvSpPr txBox="1"/>
            <p:nvPr/>
          </p:nvSpPr>
          <p:spPr>
            <a:xfrm>
              <a:off x="1055265" y="2316891"/>
              <a:ext cx="10081470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0" b="1" dirty="0">
                  <a:solidFill>
                    <a:schemeClr val="bg1"/>
                  </a:solidFill>
                  <a:latin typeface="FC Active" panose="02000000000000000000" pitchFamily="2" charset="0"/>
                  <a:cs typeface="FC Active" panose="02000000000000000000" pitchFamily="2" charset="0"/>
                </a:rPr>
                <a:t>Scene Text Detection and Recognition</a:t>
              </a:r>
            </a:p>
            <a:p>
              <a:r>
                <a:rPr lang="en-US" sz="6000" b="1" dirty="0">
                  <a:solidFill>
                    <a:schemeClr val="bg1"/>
                  </a:solidFill>
                  <a:latin typeface="FC Active" panose="02000000000000000000" pitchFamily="2" charset="0"/>
                  <a:cs typeface="FC Active" panose="02000000000000000000" pitchFamily="2" charset="0"/>
                </a:rPr>
                <a:t>under </a:t>
              </a:r>
              <a:r>
                <a:rPr lang="en-US" sz="6000" b="1" dirty="0">
                  <a:blipFill>
                    <a:blip r:embed="rId3"/>
                    <a:tile tx="0" ty="0" sx="100000" sy="100000" flip="none" algn="tl"/>
                  </a:blipFill>
                  <a:latin typeface="FC Active" panose="02000000000000000000" pitchFamily="2" charset="0"/>
                  <a:cs typeface="FC Active" panose="02000000000000000000" pitchFamily="2" charset="0"/>
                </a:rPr>
                <a:t>Texture Text Images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E9BEC6C3-4255-4B30-9FE3-DA38364453DC}"/>
              </a:ext>
            </a:extLst>
          </p:cNvPr>
          <p:cNvSpPr/>
          <p:nvPr/>
        </p:nvSpPr>
        <p:spPr>
          <a:xfrm rot="5400000">
            <a:off x="-5301842" y="3880192"/>
            <a:ext cx="12192000" cy="134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3676A3-9008-481C-857A-D259E8359875}"/>
              </a:ext>
            </a:extLst>
          </p:cNvPr>
          <p:cNvSpPr txBox="1"/>
          <p:nvPr/>
        </p:nvSpPr>
        <p:spPr>
          <a:xfrm>
            <a:off x="1055265" y="4259821"/>
            <a:ext cx="639415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 err="1">
                <a:solidFill>
                  <a:schemeClr val="bg1"/>
                </a:solidFill>
                <a:latin typeface="FC Active" panose="02000000000000000000" pitchFamily="2" charset="0"/>
                <a:cs typeface="FC Active" panose="02000000000000000000" pitchFamily="2" charset="0"/>
              </a:rPr>
              <a:t>Tanakit</a:t>
            </a:r>
            <a:r>
              <a:rPr lang="en-US" sz="3000" b="1" dirty="0">
                <a:solidFill>
                  <a:schemeClr val="bg1"/>
                </a:solidFill>
                <a:latin typeface="FC Active" panose="02000000000000000000" pitchFamily="2" charset="0"/>
                <a:cs typeface="FC Active" panose="02000000000000000000" pitchFamily="2" charset="0"/>
              </a:rPr>
              <a:t> 	</a:t>
            </a:r>
            <a:r>
              <a:rPr lang="en-US" sz="3000" b="1" dirty="0" err="1">
                <a:solidFill>
                  <a:schemeClr val="bg1"/>
                </a:solidFill>
                <a:latin typeface="FC Active" panose="02000000000000000000" pitchFamily="2" charset="0"/>
                <a:cs typeface="FC Active" panose="02000000000000000000" pitchFamily="2" charset="0"/>
              </a:rPr>
              <a:t>Intaniyom</a:t>
            </a:r>
            <a:r>
              <a:rPr lang="en-US" sz="3000" b="1" dirty="0">
                <a:solidFill>
                  <a:schemeClr val="bg1"/>
                </a:solidFill>
                <a:latin typeface="FC Active" panose="02000000000000000000" pitchFamily="2" charset="0"/>
                <a:cs typeface="FC Active" panose="02000000000000000000" pitchFamily="2" charset="0"/>
              </a:rPr>
              <a:t> 	60070141</a:t>
            </a:r>
          </a:p>
          <a:p>
            <a:r>
              <a:rPr lang="en-US" sz="3000" b="1" dirty="0" err="1">
                <a:solidFill>
                  <a:schemeClr val="bg1"/>
                </a:solidFill>
                <a:latin typeface="FC Active" panose="02000000000000000000" pitchFamily="2" charset="0"/>
                <a:cs typeface="FC Active" panose="02000000000000000000" pitchFamily="2" charset="0"/>
              </a:rPr>
              <a:t>Phandit</a:t>
            </a:r>
            <a:r>
              <a:rPr lang="en-US" sz="3000" b="1" dirty="0">
                <a:solidFill>
                  <a:schemeClr val="bg1"/>
                </a:solidFill>
                <a:latin typeface="FC Active" panose="02000000000000000000" pitchFamily="2" charset="0"/>
                <a:cs typeface="FC Active" panose="02000000000000000000" pitchFamily="2" charset="0"/>
              </a:rPr>
              <a:t> 	</a:t>
            </a:r>
            <a:r>
              <a:rPr lang="en-US" sz="3000" b="1" dirty="0" err="1">
                <a:solidFill>
                  <a:schemeClr val="bg1"/>
                </a:solidFill>
                <a:latin typeface="FC Active" panose="02000000000000000000" pitchFamily="2" charset="0"/>
                <a:cs typeface="FC Active" panose="02000000000000000000" pitchFamily="2" charset="0"/>
              </a:rPr>
              <a:t>Chantanam</a:t>
            </a:r>
            <a:r>
              <a:rPr lang="en-US" sz="3000" b="1" dirty="0">
                <a:solidFill>
                  <a:schemeClr val="bg1"/>
                </a:solidFill>
                <a:latin typeface="FC Active" panose="02000000000000000000" pitchFamily="2" charset="0"/>
                <a:cs typeface="FC Active" panose="02000000000000000000" pitchFamily="2" charset="0"/>
              </a:rPr>
              <a:t> 	60070149</a:t>
            </a:r>
          </a:p>
          <a:p>
            <a:r>
              <a:rPr lang="en-US" sz="3000" b="1" dirty="0">
                <a:solidFill>
                  <a:schemeClr val="bg1"/>
                </a:solidFill>
                <a:latin typeface="FC Active" panose="02000000000000000000" pitchFamily="2" charset="0"/>
                <a:cs typeface="FC Active" panose="02000000000000000000" pitchFamily="2" charset="0"/>
              </a:rPr>
              <a:t>Warinthorn 	</a:t>
            </a:r>
            <a:r>
              <a:rPr lang="en-US" sz="3000" b="1" dirty="0" err="1">
                <a:solidFill>
                  <a:schemeClr val="bg1"/>
                </a:solidFill>
                <a:latin typeface="FC Active" panose="02000000000000000000" pitchFamily="2" charset="0"/>
                <a:cs typeface="FC Active" panose="02000000000000000000" pitchFamily="2" charset="0"/>
              </a:rPr>
              <a:t>Thananaporn</a:t>
            </a:r>
            <a:r>
              <a:rPr lang="en-US" sz="3000" b="1" dirty="0">
                <a:solidFill>
                  <a:schemeClr val="bg1"/>
                </a:solidFill>
                <a:latin typeface="FC Active" panose="02000000000000000000" pitchFamily="2" charset="0"/>
                <a:cs typeface="FC Active" panose="02000000000000000000" pitchFamily="2" charset="0"/>
              </a:rPr>
              <a:t> 	60070156</a:t>
            </a:r>
          </a:p>
        </p:txBody>
      </p:sp>
    </p:spTree>
    <p:extLst>
      <p:ext uri="{BB962C8B-B14F-4D97-AF65-F5344CB8AC3E}">
        <p14:creationId xmlns:p14="http://schemas.microsoft.com/office/powerpoint/2010/main" val="362446216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A04418-E919-4952-81AF-3076ED4D1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909255" cy="69218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CE726E-1FC7-492D-8651-3F335D832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153" y="581025"/>
            <a:ext cx="2509952" cy="2258956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ABEA87A-466C-4BB2-86DC-BA56C538F7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347559"/>
              </p:ext>
            </p:extLst>
          </p:nvPr>
        </p:nvGraphicFramePr>
        <p:xfrm>
          <a:off x="7564779" y="3376913"/>
          <a:ext cx="4076700" cy="274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219823028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587479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301457995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31611136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BB (Bounding Box)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Confidence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Regconized Text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Recognition Rate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976612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DESIGN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0.63165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4598194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MAC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0.63165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6419732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OS 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0.49098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820505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THE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0.61385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71049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GRAPHIC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0.43234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793634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MACPRO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0.56016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498298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ITUNES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0.56016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1882459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MACBOOK PRO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0.5316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0291839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PHOTOS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0.5316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810766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APP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0.70284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APP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5551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QUICKTIME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0.43086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387136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FLASH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817714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STORE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278382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Average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0.47059154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11.53846154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14212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422833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able, guitar, game&#10;&#10;Description automatically generated">
            <a:extLst>
              <a:ext uri="{FF2B5EF4-FFF2-40B4-BE49-F238E27FC236}">
                <a16:creationId xmlns:a16="http://schemas.microsoft.com/office/drawing/2014/main" id="{98DF23FC-A96D-4F60-9A3A-B4A0E5DC0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36" y="601715"/>
            <a:ext cx="3274512" cy="14400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DE4266-EEDA-4A25-940E-EBCB90C63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984" y="627572"/>
            <a:ext cx="3141208" cy="1440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E65881-98F0-42EF-8619-162AADA46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4428" y="632903"/>
            <a:ext cx="3151338" cy="1440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9AEE30-692C-4725-BDCF-FEA66C2620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80" y="2643525"/>
            <a:ext cx="3274512" cy="15055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236E5B-5251-4A31-AC11-A52FD815D6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3472" y="2695239"/>
            <a:ext cx="3140378" cy="14400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18A736-16F3-4783-A983-E5DA788220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3330" y="2705901"/>
            <a:ext cx="3179192" cy="14400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FEAC09-5B9E-46B7-99EC-E09F593F78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600" y="4750762"/>
            <a:ext cx="3302030" cy="15055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A3643D-05C2-4E46-954E-2617B116FE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7230" y="4762907"/>
            <a:ext cx="3140378" cy="14675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EEE76F-658C-41C5-9D63-56F7D3F12A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70208" y="4778899"/>
            <a:ext cx="3179192" cy="144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923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FDF402-55FE-46EC-80AB-9E4C6EF94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143" y="728024"/>
            <a:ext cx="6481714" cy="29484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7CE96E-F9AD-4D32-9B13-D9C3C0CE7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121" y="4404545"/>
            <a:ext cx="2366936" cy="172543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9AC1A15-09F4-487E-9DC2-C403FCA582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620732"/>
              </p:ext>
            </p:extLst>
          </p:nvPr>
        </p:nvGraphicFramePr>
        <p:xfrm>
          <a:off x="6199178" y="4992940"/>
          <a:ext cx="4076700" cy="54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224144391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440661129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1225460078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41168432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BB (Bounding Box)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Confidence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Regconized Text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Recognition Rate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003508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PSD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365939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Average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107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714998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green background&#10;&#10;Description automatically generated">
            <a:extLst>
              <a:ext uri="{FF2B5EF4-FFF2-40B4-BE49-F238E27FC236}">
                <a16:creationId xmlns:a16="http://schemas.microsoft.com/office/drawing/2014/main" id="{1E89FA2C-23AD-4952-9D39-E4DFF8497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97" y="507942"/>
            <a:ext cx="2365454" cy="18577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5484FC-1409-4332-9B4C-D9986A3C8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848" y="507942"/>
            <a:ext cx="2311462" cy="18577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EFD445-65DB-4B8E-9B61-941957289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507" y="507942"/>
            <a:ext cx="2334576" cy="1857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25025D-33CB-4C53-A1AC-29AAEAB6A9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8280" y="507942"/>
            <a:ext cx="2334522" cy="18577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44C755-90DF-4BF8-ADEB-7552712085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440" y="2503685"/>
            <a:ext cx="2330411" cy="18577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37F296-4BC6-4F4A-A193-854BF59829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7457" y="2503685"/>
            <a:ext cx="2310863" cy="18577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0A9C76-71AA-4E1D-A17D-15A6CDCCA3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8783" y="2503685"/>
            <a:ext cx="2313972" cy="18577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EA7524-EE31-4F9C-9AED-06D651B2C6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5258" y="2500123"/>
            <a:ext cx="2324237" cy="18577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6443D2-7962-445A-B5AA-9F45FA786D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012" y="4643248"/>
            <a:ext cx="2325267" cy="18577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FA290B-D47A-4869-AC1B-CFC65B9B18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03848" y="4643248"/>
            <a:ext cx="2318081" cy="185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3655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8195CB-750B-466B-8ADF-DEEFEC175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7189363" cy="57616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17EFF8-F0A2-48FF-900D-B79AC492F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363" y="4868762"/>
            <a:ext cx="5002637" cy="1989238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E6D2823-509A-421F-AF7A-2851ED8631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106103"/>
              </p:ext>
            </p:extLst>
          </p:nvPr>
        </p:nvGraphicFramePr>
        <p:xfrm>
          <a:off x="7652331" y="2332205"/>
          <a:ext cx="4076700" cy="54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23667628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09799442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3168055947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30318549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BB (Bounding Box)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Confidence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Regconized Text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Recognition Rate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305823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EARTH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331514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Average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14015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277549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43990AF-EC0E-45CF-A9B6-CBE60349B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17" y="444197"/>
            <a:ext cx="2273039" cy="16582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F118AE-8F2F-4483-B8A3-7B2C75FD2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175" y="442820"/>
            <a:ext cx="2273039" cy="17114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AA5484-1530-4848-855D-E979D7F77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31" y="2546676"/>
            <a:ext cx="2235384" cy="17114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8D25D5-DF17-450A-8CD0-56D066E56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6770" y="2547365"/>
            <a:ext cx="2258428" cy="17114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9FB9B7-7409-48F7-AFF8-541AC7B12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6804" y="2546676"/>
            <a:ext cx="2261262" cy="17114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557282-DE9A-4A7C-A56E-705AD6F9CE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1175" y="2573268"/>
            <a:ext cx="2258057" cy="17114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D97BC9-4D5A-4A30-932B-887F8B508D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689" y="4702338"/>
            <a:ext cx="2228468" cy="17114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191499-03E3-46B1-B63D-8E179691AF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1638" y="4702683"/>
            <a:ext cx="2308693" cy="17114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39E93A-FDD0-4803-9B66-048E07A06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65673" y="443853"/>
            <a:ext cx="2210035" cy="16596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A84EF60-66D5-4DE7-9A33-4A9EDEC0BB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16291" y="442820"/>
            <a:ext cx="2204301" cy="165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4699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F47087-B2F3-482B-953E-5399DC2CD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44" y="1370551"/>
            <a:ext cx="5553521" cy="41168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045EA5-9995-4429-B3F0-452A4D4C3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4492" y="1370551"/>
            <a:ext cx="1979803" cy="1923745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AC4C109-9223-48D0-811F-729687A19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95787"/>
              </p:ext>
            </p:extLst>
          </p:nvPr>
        </p:nvGraphicFramePr>
        <p:xfrm>
          <a:off x="7416043" y="4938808"/>
          <a:ext cx="4076700" cy="54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200916878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484672773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4160719595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394781829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BB (Bounding Box)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Confidence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Regconized Text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Recognition Rate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076231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FUR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0.71009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[ED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653161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Average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6265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847403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A1C779A4-0C7D-4058-B7E0-4912E3E41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77" y="363539"/>
            <a:ext cx="2604347" cy="18168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A82095-25F2-4DCB-AA5B-B1917ED90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701" y="363539"/>
            <a:ext cx="2548712" cy="18168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18A674-182F-40F7-80FF-DBB973A0C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590" y="372309"/>
            <a:ext cx="2548712" cy="18086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864BB7-A8CC-4ACF-BAEC-90AB43F50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0479" y="363540"/>
            <a:ext cx="2604346" cy="18452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678F96-298A-4055-95ED-08262AA316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096" y="4637501"/>
            <a:ext cx="2603935" cy="18587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76F876-3C7A-4B7C-9163-DABFADF335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9509" y="4637501"/>
            <a:ext cx="2603936" cy="18555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F48D3F-84EE-4D91-899B-18F9D42024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441" y="2484539"/>
            <a:ext cx="2596073" cy="18468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BC7E05-C7EC-4F51-9949-1FA31057F3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14955" y="2484540"/>
            <a:ext cx="2606575" cy="1846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4933F9-2007-443E-8640-C90D935130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0971" y="2484539"/>
            <a:ext cx="2596073" cy="18468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CDA612-8F72-4650-BDE4-09CF815032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37532" y="2478239"/>
            <a:ext cx="2596073" cy="18587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5F04D2-0471-4A9E-BB8E-DB6A6FDA2C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397" y="4607492"/>
            <a:ext cx="2603935" cy="18587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9DAD0D-5BDE-4982-A43B-B29F57FD1F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0729" y="4607492"/>
            <a:ext cx="2603936" cy="18555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55A696-4D68-41F5-9B4B-32C3CA86CD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3062" y="2454530"/>
            <a:ext cx="2596073" cy="184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05535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7BAD5A-B59A-4EE2-8781-643AA4C3A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36" y="1337683"/>
            <a:ext cx="5869497" cy="41826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0D92EF-CE1F-4EAB-A7ED-7F678E485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3357" y="1337683"/>
            <a:ext cx="2463215" cy="2113704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FE2C6C8-49A1-49B8-8E6C-07897097CC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190262"/>
              </p:ext>
            </p:extLst>
          </p:nvPr>
        </p:nvGraphicFramePr>
        <p:xfrm>
          <a:off x="7266614" y="4788796"/>
          <a:ext cx="4076700" cy="731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196829747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344171297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2444138817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126282253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BB (Bounding Box)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Confidence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Regconized Text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Recognition Rate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664851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8149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0.58757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5983711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Average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0.768785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1645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815557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929B4E-AC27-40D4-A025-AA805AC57A73}"/>
              </a:ext>
            </a:extLst>
          </p:cNvPr>
          <p:cNvSpPr txBox="1"/>
          <p:nvPr/>
        </p:nvSpPr>
        <p:spPr>
          <a:xfrm>
            <a:off x="577092" y="2921167"/>
            <a:ext cx="22667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FC Active" panose="02000000000000000000" pitchFamily="2" charset="0"/>
                <a:cs typeface="FC Active" panose="02000000000000000000" pitchFamily="2" charset="0"/>
              </a:rPr>
              <a:t>PLAN 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E4DA9C-A568-4978-AB50-5E58CB51FAD9}"/>
              </a:ext>
            </a:extLst>
          </p:cNvPr>
          <p:cNvSpPr/>
          <p:nvPr/>
        </p:nvSpPr>
        <p:spPr>
          <a:xfrm>
            <a:off x="0" y="3869718"/>
            <a:ext cx="12192000" cy="134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94119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uilding, outdoor, clock, large&#10;&#10;Description automatically generated">
            <a:extLst>
              <a:ext uri="{FF2B5EF4-FFF2-40B4-BE49-F238E27FC236}">
                <a16:creationId xmlns:a16="http://schemas.microsoft.com/office/drawing/2014/main" id="{468FFBF3-1AB3-4F87-A36C-ACA7978D8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3" y="4178300"/>
            <a:ext cx="2317750" cy="2317750"/>
          </a:xfrm>
          <a:prstGeom prst="rect">
            <a:avLst/>
          </a:prstGeom>
        </p:spPr>
      </p:pic>
      <p:pic>
        <p:nvPicPr>
          <p:cNvPr id="7" name="Picture 6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FE2AE36E-86C6-4368-9851-15C0CE89F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113" y="3095625"/>
            <a:ext cx="2541588" cy="1463675"/>
          </a:xfrm>
          <a:prstGeom prst="rect">
            <a:avLst/>
          </a:prstGeom>
        </p:spPr>
      </p:pic>
      <p:pic>
        <p:nvPicPr>
          <p:cNvPr id="9" name="Picture 8" descr="A white sign with black text&#10;&#10;Description automatically generated">
            <a:extLst>
              <a:ext uri="{FF2B5EF4-FFF2-40B4-BE49-F238E27FC236}">
                <a16:creationId xmlns:a16="http://schemas.microsoft.com/office/drawing/2014/main" id="{D93212F8-04B6-4D41-98B2-8030DED97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725" y="3095625"/>
            <a:ext cx="3400425" cy="3400425"/>
          </a:xfrm>
          <a:prstGeom prst="rect">
            <a:avLst/>
          </a:prstGeom>
        </p:spPr>
      </p:pic>
      <p:pic>
        <p:nvPicPr>
          <p:cNvPr id="11" name="Picture 10" descr="A picture containing table, guitar, game&#10;&#10;Description automatically generated">
            <a:extLst>
              <a:ext uri="{FF2B5EF4-FFF2-40B4-BE49-F238E27FC236}">
                <a16:creationId xmlns:a16="http://schemas.microsoft.com/office/drawing/2014/main" id="{295D3E8D-F91A-4A2D-B25B-084095FDD8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725" y="363538"/>
            <a:ext cx="6024563" cy="2649538"/>
          </a:xfrm>
          <a:prstGeom prst="rect">
            <a:avLst/>
          </a:prstGeom>
        </p:spPr>
      </p:pic>
      <p:pic>
        <p:nvPicPr>
          <p:cNvPr id="13" name="Picture 12" descr="A close up of a green background&#10;&#10;Description automatically generated">
            <a:extLst>
              <a:ext uri="{FF2B5EF4-FFF2-40B4-BE49-F238E27FC236}">
                <a16:creationId xmlns:a16="http://schemas.microsoft.com/office/drawing/2014/main" id="{7502B284-DD3B-4072-85DF-D266651AA6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013" y="4178300"/>
            <a:ext cx="2951163" cy="2317750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B9143B54-E785-469C-86C2-0F17D9AD84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113" y="4641850"/>
            <a:ext cx="2541588" cy="1854200"/>
          </a:xfrm>
          <a:prstGeom prst="rect">
            <a:avLst/>
          </a:prstGeom>
        </p:spPr>
      </p:pic>
      <p:pic>
        <p:nvPicPr>
          <p:cNvPr id="17" name="Picture 16" descr="A picture containing food&#10;&#10;Description automatically generated">
            <a:extLst>
              <a:ext uri="{FF2B5EF4-FFF2-40B4-BE49-F238E27FC236}">
                <a16:creationId xmlns:a16="http://schemas.microsoft.com/office/drawing/2014/main" id="{260B2AE0-D363-4249-8821-516B013C60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3" y="363538"/>
            <a:ext cx="5349875" cy="373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02554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8018C31-BCC0-462C-9DB4-C280A2402F4B}"/>
              </a:ext>
            </a:extLst>
          </p:cNvPr>
          <p:cNvGrpSpPr/>
          <p:nvPr/>
        </p:nvGrpSpPr>
        <p:grpSpPr>
          <a:xfrm>
            <a:off x="586263" y="700804"/>
            <a:ext cx="5509737" cy="5456393"/>
            <a:chOff x="586263" y="600726"/>
            <a:chExt cx="5509737" cy="545639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5466E2F-438D-4FAD-AF8D-1DA7F38C2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263" y="600726"/>
              <a:ext cx="5509737" cy="272057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A5F0C-BC3A-4A96-8F49-91A99D1EE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263" y="3321302"/>
              <a:ext cx="3825572" cy="2735817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41FAAF3-198E-49C0-BB21-997E18284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400" y="3855757"/>
            <a:ext cx="7292972" cy="230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0368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uilding, outdoor, clock, large&#10;&#10;Description automatically generated">
            <a:extLst>
              <a:ext uri="{FF2B5EF4-FFF2-40B4-BE49-F238E27FC236}">
                <a16:creationId xmlns:a16="http://schemas.microsoft.com/office/drawing/2014/main" id="{F010EA56-9C3E-44E3-96DB-917D327E7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22" y="737195"/>
            <a:ext cx="2317750" cy="2317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6FABAF-669A-4DF5-8B9B-58AAA1888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594" y="740833"/>
            <a:ext cx="2321383" cy="2317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E7FC2D-8511-463A-8743-10BF5BB7E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899" y="743248"/>
            <a:ext cx="2310507" cy="2317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7EB7B8-8F46-406B-BE35-3AFDB0E2B3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6427" y="732940"/>
            <a:ext cx="2317750" cy="2317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32CA87-9F83-4810-9741-7485A90D0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821" y="3792140"/>
            <a:ext cx="2317750" cy="23286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8C1CC7-B995-49C2-83E1-8D9C7C615A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3392" y="3799416"/>
            <a:ext cx="2306886" cy="2317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48E695-097A-4E3B-943F-ECF47C3C59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8099" y="3804246"/>
            <a:ext cx="2310507" cy="231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5329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284B4E-AB19-44F8-8A95-D32CD9F57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716" y="929101"/>
            <a:ext cx="3476876" cy="26076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3FAA43-499C-485D-9F66-71325F4AE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0857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45DFBF2F-7417-47F9-AAC5-8B0EA1D08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17" y="1285018"/>
            <a:ext cx="2541588" cy="1463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8011EC-37AE-4EE1-924B-1E548BF47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622" y="1283927"/>
            <a:ext cx="2428443" cy="14669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54D025-DA58-4CEB-9CB6-A90DDF48F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082" y="1281002"/>
            <a:ext cx="2428443" cy="14684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1EA488-C32B-407C-94A2-669B7EA76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1590" y="1261264"/>
            <a:ext cx="2428443" cy="14722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0C3193-F218-4AD3-9264-3926627FED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965" y="4033711"/>
            <a:ext cx="2541588" cy="1539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1F6EBE-2BCB-4928-826E-A65B443EC1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5518" y="4034801"/>
            <a:ext cx="2531071" cy="15392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EE52D9-E97E-449E-BA1C-7379C26193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8554" y="4030453"/>
            <a:ext cx="2531071" cy="154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4462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D9EECF-A431-4CFC-9322-180842E6B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45" y="337110"/>
            <a:ext cx="7365357" cy="45004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13B8FC-5C07-4A35-AB2C-0F88D0D16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760" y="337110"/>
            <a:ext cx="2726566" cy="618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3754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sign with black text&#10;&#10;Description automatically generated">
            <a:extLst>
              <a:ext uri="{FF2B5EF4-FFF2-40B4-BE49-F238E27FC236}">
                <a16:creationId xmlns:a16="http://schemas.microsoft.com/office/drawing/2014/main" id="{AABD4D51-0948-463B-B0FB-397BCE01C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29" y="1067790"/>
            <a:ext cx="1827315" cy="18273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C40211-C68B-4261-ADD8-AF1231313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973" y="1062234"/>
            <a:ext cx="1827315" cy="18339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FB690F-861A-4B0D-9D97-823C14581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117" y="1063335"/>
            <a:ext cx="1830663" cy="18339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7F61E4-2ED3-41FA-9B42-470BA537BA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2609" y="1074473"/>
            <a:ext cx="1807560" cy="18273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9F3119-4119-495E-8389-493B675696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833" y="3962895"/>
            <a:ext cx="1820658" cy="1827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06F6E0-6E4B-46DA-BA4D-C07705AEFA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4324" y="3958465"/>
            <a:ext cx="1827315" cy="1837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203ED5-77EA-425C-BDD7-7E11957B46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3472" y="3960667"/>
            <a:ext cx="1827304" cy="183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55988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AF8192-298F-484E-91D1-4171BE567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3297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8E9940-8C5E-489B-9D9B-3B275F282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546" y="1672242"/>
            <a:ext cx="1732802" cy="351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43476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able, guitar, game&#10;&#10;Description automatically generated">
            <a:extLst>
              <a:ext uri="{FF2B5EF4-FFF2-40B4-BE49-F238E27FC236}">
                <a16:creationId xmlns:a16="http://schemas.microsoft.com/office/drawing/2014/main" id="{539283E6-7638-4EB7-8AED-84D8E8B5E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24" y="600021"/>
            <a:ext cx="3274512" cy="14400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122D33-0A80-4331-BF28-31972ADC3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761" y="597437"/>
            <a:ext cx="3274512" cy="14663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F8F497-ED24-44C5-8512-821071581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9398" y="598167"/>
            <a:ext cx="3202478" cy="14634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35B867-C1DE-4F56-8B06-2CF0431CA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74" y="2640137"/>
            <a:ext cx="3274512" cy="15117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BE17C7-085E-4B57-9ED7-CB683AF18B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2460" y="2661259"/>
            <a:ext cx="3274512" cy="14958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8BBDF8-6696-45F7-9B45-993613F7FE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5946" y="2659799"/>
            <a:ext cx="3287081" cy="14958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AFD330-FAA7-4023-BAC8-FE7814637D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974" y="4753808"/>
            <a:ext cx="3274512" cy="150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2401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566019-73EC-40E8-9486-282C95E73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663" y="748184"/>
            <a:ext cx="5700673" cy="26218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2C0F58-D749-4D33-A2B1-452BBEF94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787" y="4118241"/>
            <a:ext cx="1635938" cy="1991574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0FFA5CA-58D2-4469-A912-6AE2EDE95C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374928"/>
              </p:ext>
            </p:extLst>
          </p:nvPr>
        </p:nvGraphicFramePr>
        <p:xfrm>
          <a:off x="5955512" y="4839708"/>
          <a:ext cx="4076700" cy="54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40251503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289482224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666616617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330471449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BB (Bounding Box)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Confidence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Regconized Text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Recognition Rate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2858561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PSD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0.50463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P39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3469051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Average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0.50463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34273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596059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green background&#10;&#10;Description automatically generated">
            <a:extLst>
              <a:ext uri="{FF2B5EF4-FFF2-40B4-BE49-F238E27FC236}">
                <a16:creationId xmlns:a16="http://schemas.microsoft.com/office/drawing/2014/main" id="{156CFDFC-7423-4DDA-B71C-281AD5AD1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86" y="1047498"/>
            <a:ext cx="2365454" cy="18577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AF0A89-B59B-4D01-AC9B-B66923C3F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026" y="1047498"/>
            <a:ext cx="2331459" cy="18577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2AD678-FEF4-47E8-AF48-F25476457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271" y="1045587"/>
            <a:ext cx="2331459" cy="18602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F37282-3BE5-404F-8FB3-E0AA9A8C10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0717" y="1046405"/>
            <a:ext cx="2339698" cy="18577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64FA5F-A655-41F8-8887-8B509ECDB1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84" y="3952749"/>
            <a:ext cx="2327340" cy="18577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94B6D9-908B-42F4-A576-51B3D6F791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0508" y="3952749"/>
            <a:ext cx="2330411" cy="18577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B19C0E-1B73-42AA-B827-AE8C2B089A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2503" y="3950563"/>
            <a:ext cx="2336630" cy="186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6605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929B4E-AC27-40D4-A025-AA805AC57A73}"/>
              </a:ext>
            </a:extLst>
          </p:cNvPr>
          <p:cNvSpPr txBox="1"/>
          <p:nvPr/>
        </p:nvSpPr>
        <p:spPr>
          <a:xfrm>
            <a:off x="577092" y="2921167"/>
            <a:ext cx="22667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FC Active" panose="02000000000000000000" pitchFamily="2" charset="0"/>
                <a:cs typeface="FC Active" panose="02000000000000000000" pitchFamily="2" charset="0"/>
              </a:rPr>
              <a:t>PLAN 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E4DA9C-A568-4978-AB50-5E58CB51FAD9}"/>
              </a:ext>
            </a:extLst>
          </p:cNvPr>
          <p:cNvSpPr/>
          <p:nvPr/>
        </p:nvSpPr>
        <p:spPr>
          <a:xfrm>
            <a:off x="0" y="3869718"/>
            <a:ext cx="12192000" cy="134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307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EB23CA-4E44-417C-921D-D11A0F81E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17" y="568417"/>
            <a:ext cx="5904367" cy="47025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F715E5-4DA0-433E-A162-3DD9417B9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804" y="2215306"/>
            <a:ext cx="3673979" cy="305570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241E631-4941-4736-9688-84984F86E0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690334"/>
              </p:ext>
            </p:extLst>
          </p:nvPr>
        </p:nvGraphicFramePr>
        <p:xfrm>
          <a:off x="597600" y="5740943"/>
          <a:ext cx="6451600" cy="54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32200">
                  <a:extLst>
                    <a:ext uri="{9D8B030D-6E8A-4147-A177-3AD203B41FA5}">
                      <a16:colId xmlns:a16="http://schemas.microsoft.com/office/drawing/2014/main" val="304183888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637754138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2055050982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173629529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BB (Bounding Box)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Confidence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Regconized Text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Recognition Rate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444707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THE EARTH IS BUT ONE COUNTRY, AND MANKIND IT'S CITIZENS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0.58181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777304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Average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0.58181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8290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625471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05900484-5A08-43DD-8F2B-AADE1D337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47" y="1164979"/>
            <a:ext cx="2273039" cy="16582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5E62E3-CBAD-4A6B-BA9F-2947BBDBC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133" y="1158988"/>
            <a:ext cx="2273039" cy="1676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C7FF1D-936D-4C2A-8CF3-329E45D86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219" y="1164979"/>
            <a:ext cx="2205344" cy="16582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8EBE4A-A54C-4455-9D5D-F366C257E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9610" y="1164979"/>
            <a:ext cx="2205344" cy="16582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DDE8FE-FE81-4BE1-A436-18C79A7D14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047" y="3988240"/>
            <a:ext cx="2273039" cy="17047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967287-6702-499D-8F54-7F476E3E94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7133" y="3988240"/>
            <a:ext cx="2273039" cy="170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50406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A3B696E-7988-4355-9310-AF6130E79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235" y="1045207"/>
            <a:ext cx="2604348" cy="18621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CB09E0-9D6D-40AD-BB6F-1B28974AA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021" y="1050397"/>
            <a:ext cx="2613058" cy="18465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6D39B5-5084-4806-B1F6-88CEB5E15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22" y="3937455"/>
            <a:ext cx="2604347" cy="18602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EA299B-C4EA-4A63-8E64-7F7EB1DB8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0191" y="3947355"/>
            <a:ext cx="2611334" cy="18602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0A78F-948C-4E5E-8E9E-04DD821239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47" y="3947355"/>
            <a:ext cx="2623652" cy="1860248"/>
          </a:xfrm>
          <a:prstGeom prst="rect">
            <a:avLst/>
          </a:prstGeom>
        </p:spPr>
      </p:pic>
      <p:pic>
        <p:nvPicPr>
          <p:cNvPr id="11" name="Picture 10" descr="A picture containing food&#10;&#10;Description automatically generated">
            <a:extLst>
              <a:ext uri="{FF2B5EF4-FFF2-40B4-BE49-F238E27FC236}">
                <a16:creationId xmlns:a16="http://schemas.microsoft.com/office/drawing/2014/main" id="{57AC4E1D-8D99-4F0B-A901-4FCD63B144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80" y="1060297"/>
            <a:ext cx="2604347" cy="18168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298A04-FDC7-4C4E-8986-4816972F3F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0707" y="1050397"/>
            <a:ext cx="2604348" cy="184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11156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B17D25-7B16-4274-8363-CE19C0D13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15" y="1585905"/>
            <a:ext cx="5198920" cy="36861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5F468A-28FD-4508-A57C-02D725AFD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3015" y="1585905"/>
            <a:ext cx="1017179" cy="1230663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E55C425-8712-438F-BE24-82876D8612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770326"/>
              </p:ext>
            </p:extLst>
          </p:nvPr>
        </p:nvGraphicFramePr>
        <p:xfrm>
          <a:off x="7213255" y="4540575"/>
          <a:ext cx="4076700" cy="731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13146517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101437286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1129527221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3085291519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BB (Bounding Box)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Confidence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Regconized Text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Recognition Rate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89023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CANDY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GOES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924446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CANE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0.59893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2903857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Average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0.774465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88392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364921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929B4E-AC27-40D4-A025-AA805AC57A73}"/>
              </a:ext>
            </a:extLst>
          </p:cNvPr>
          <p:cNvSpPr txBox="1"/>
          <p:nvPr/>
        </p:nvSpPr>
        <p:spPr>
          <a:xfrm>
            <a:off x="577092" y="2921167"/>
            <a:ext cx="35586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FC Active" panose="02000000000000000000" pitchFamily="2" charset="0"/>
                <a:cs typeface="FC Active" panose="02000000000000000000" pitchFamily="2" charset="0"/>
              </a:rPr>
              <a:t>Comparison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E4DA9C-A568-4978-AB50-5E58CB51FAD9}"/>
              </a:ext>
            </a:extLst>
          </p:cNvPr>
          <p:cNvSpPr/>
          <p:nvPr/>
        </p:nvSpPr>
        <p:spPr>
          <a:xfrm>
            <a:off x="0" y="3869718"/>
            <a:ext cx="12192000" cy="134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91226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3164EE-F283-4E9A-9821-4F3F632B2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361950"/>
            <a:ext cx="4286250" cy="4286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BF3F89-CF86-4835-973E-52B194219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327" y="5010150"/>
            <a:ext cx="1684595" cy="1485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BB2FEA-29A0-4CC6-819C-6C430ADD0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856" y="5017232"/>
            <a:ext cx="1967038" cy="14752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826BA2-FC35-44EA-866F-279A41D64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9250" y="365491"/>
            <a:ext cx="4286250" cy="4286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B50949-08DB-420D-9F47-346AF41F7ABC}"/>
              </a:ext>
            </a:extLst>
          </p:cNvPr>
          <p:cNvSpPr txBox="1"/>
          <p:nvPr/>
        </p:nvSpPr>
        <p:spPr>
          <a:xfrm>
            <a:off x="1515555" y="5245268"/>
            <a:ext cx="8574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FC Active" panose="02000000000000000000" pitchFamily="2" charset="0"/>
                <a:cs typeface="FC Active" panose="02000000000000000000" pitchFamily="2" charset="0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9E1F00-5D7E-41D6-AE0E-50A7ECE05A21}"/>
              </a:ext>
            </a:extLst>
          </p:cNvPr>
          <p:cNvSpPr txBox="1"/>
          <p:nvPr/>
        </p:nvSpPr>
        <p:spPr>
          <a:xfrm>
            <a:off x="7001431" y="5245268"/>
            <a:ext cx="8574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FC Active" panose="02000000000000000000" pitchFamily="2" charset="0"/>
                <a:cs typeface="FC Active" panose="02000000000000000000" pitchFamily="2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3816456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465969-B12D-4BF1-9750-E2FE621ED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909" y="507533"/>
            <a:ext cx="4418594" cy="2667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BDAE22-A742-4444-9FC5-49A53D456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4673" y="1020070"/>
            <a:ext cx="2403418" cy="1642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261298-D358-49AC-8B37-1BBB28D4E0C5}"/>
              </a:ext>
            </a:extLst>
          </p:cNvPr>
          <p:cNvSpPr txBox="1"/>
          <p:nvPr/>
        </p:nvSpPr>
        <p:spPr>
          <a:xfrm>
            <a:off x="6976263" y="1333553"/>
            <a:ext cx="8574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FC Active" panose="02000000000000000000" pitchFamily="2" charset="0"/>
                <a:cs typeface="FC Active" panose="02000000000000000000" pitchFamily="2" charset="0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F6D6C0-C57D-4208-8A96-7BBDA38E9E10}"/>
              </a:ext>
            </a:extLst>
          </p:cNvPr>
          <p:cNvSpPr txBox="1"/>
          <p:nvPr/>
        </p:nvSpPr>
        <p:spPr>
          <a:xfrm>
            <a:off x="6976264" y="4508784"/>
            <a:ext cx="8574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FC Active" panose="02000000000000000000" pitchFamily="2" charset="0"/>
                <a:cs typeface="FC Active" panose="02000000000000000000" pitchFamily="2" charset="0"/>
              </a:rPr>
              <a:t>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4930E8-1D66-4FCB-81D1-8EEE9FFC6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909" y="3682766"/>
            <a:ext cx="4365952" cy="2667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EF8B3D-8E6D-43BA-8C60-D45B3D7DC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5342" y="3403996"/>
            <a:ext cx="1422080" cy="32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28319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FBE861-4758-4FD1-9478-29225EC0A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780" y="478173"/>
            <a:ext cx="2474227" cy="24787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5950FF-22D6-41FC-BAE3-3DAEBBAE2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992" y="825985"/>
            <a:ext cx="1981227" cy="1783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D743B-ED89-4AF1-BE12-1CD37A091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650" y="3550025"/>
            <a:ext cx="2474226" cy="24832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2C43A8-83FA-42C4-A8CC-D890609E30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9601" y="2956900"/>
            <a:ext cx="1809749" cy="36695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828A4A-5110-408C-A7DD-E7D20168C38A}"/>
              </a:ext>
            </a:extLst>
          </p:cNvPr>
          <p:cNvSpPr txBox="1"/>
          <p:nvPr/>
        </p:nvSpPr>
        <p:spPr>
          <a:xfrm>
            <a:off x="5913787" y="1209705"/>
            <a:ext cx="8574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FC Active" panose="02000000000000000000" pitchFamily="2" charset="0"/>
                <a:cs typeface="FC Active" panose="02000000000000000000" pitchFamily="2" charset="0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5BF503-E30A-43A7-85BF-F35BF4D955DD}"/>
              </a:ext>
            </a:extLst>
          </p:cNvPr>
          <p:cNvSpPr txBox="1"/>
          <p:nvPr/>
        </p:nvSpPr>
        <p:spPr>
          <a:xfrm>
            <a:off x="5999526" y="4283838"/>
            <a:ext cx="8574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FC Active" panose="02000000000000000000" pitchFamily="2" charset="0"/>
                <a:cs typeface="FC Active" panose="02000000000000000000" pitchFamily="2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06800292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E3B1BD-C62F-48EF-97AC-3830DC7F1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42" y="3726276"/>
            <a:ext cx="5700673" cy="26218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FC3AED-802F-4BD0-9DD2-5D85E9FA4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3823" y="4041424"/>
            <a:ext cx="1635938" cy="19915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3EF3F4-0CAE-4E0A-8E80-E1C25B6CD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742" y="762518"/>
            <a:ext cx="5700673" cy="25932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C4CDF0-B164-48A3-9EF7-B0600C7818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8324" y="1196405"/>
            <a:ext cx="2366936" cy="17254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717DAC-C805-449F-BE00-798E059183B2}"/>
              </a:ext>
            </a:extLst>
          </p:cNvPr>
          <p:cNvSpPr txBox="1"/>
          <p:nvPr/>
        </p:nvSpPr>
        <p:spPr>
          <a:xfrm>
            <a:off x="7334157" y="1551289"/>
            <a:ext cx="8574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FC Active" panose="02000000000000000000" pitchFamily="2" charset="0"/>
                <a:cs typeface="FC Active" panose="02000000000000000000" pitchFamily="2" charset="0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19E77E-C062-4259-B20F-1255AEA434F8}"/>
              </a:ext>
            </a:extLst>
          </p:cNvPr>
          <p:cNvSpPr txBox="1"/>
          <p:nvPr/>
        </p:nvSpPr>
        <p:spPr>
          <a:xfrm>
            <a:off x="7334157" y="4529380"/>
            <a:ext cx="8574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FC Active" panose="02000000000000000000" pitchFamily="2" charset="0"/>
                <a:cs typeface="FC Active" panose="02000000000000000000" pitchFamily="2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25528946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D148C3-0CE6-4A08-BCBA-E5FACB4D9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143" y="3429000"/>
            <a:ext cx="3669733" cy="29227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0966CB-9694-4573-AEF3-CF62F4135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727" y="3940794"/>
            <a:ext cx="2283483" cy="18992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41777E-76B7-4C3C-860E-AA1C0156E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588" y="273241"/>
            <a:ext cx="3662639" cy="29353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91F9A8-92FB-43F9-96D9-E0EA6BB65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7166" y="1234182"/>
            <a:ext cx="2548606" cy="10134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CA797F-84C7-4113-B1CA-33E63FBF6936}"/>
              </a:ext>
            </a:extLst>
          </p:cNvPr>
          <p:cNvSpPr txBox="1"/>
          <p:nvPr/>
        </p:nvSpPr>
        <p:spPr>
          <a:xfrm>
            <a:off x="6208089" y="1234182"/>
            <a:ext cx="8574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FC Active" panose="02000000000000000000" pitchFamily="2" charset="0"/>
                <a:cs typeface="FC Active" panose="02000000000000000000" pitchFamily="2" charset="0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99ED5C-3DE1-4B7F-80D3-8E02714321AF}"/>
              </a:ext>
            </a:extLst>
          </p:cNvPr>
          <p:cNvSpPr txBox="1"/>
          <p:nvPr/>
        </p:nvSpPr>
        <p:spPr>
          <a:xfrm>
            <a:off x="6208089" y="4212273"/>
            <a:ext cx="8574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FC Active" panose="02000000000000000000" pitchFamily="2" charset="0"/>
                <a:cs typeface="FC Active" panose="02000000000000000000" pitchFamily="2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37587503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D417B09-1F00-4D6F-9734-980F4F4F94D4}"/>
              </a:ext>
            </a:extLst>
          </p:cNvPr>
          <p:cNvGrpSpPr/>
          <p:nvPr/>
        </p:nvGrpSpPr>
        <p:grpSpPr>
          <a:xfrm>
            <a:off x="1058956" y="690984"/>
            <a:ext cx="4701839" cy="5476033"/>
            <a:chOff x="742616" y="230028"/>
            <a:chExt cx="5654530" cy="643945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5446DFC-E86A-463E-B7BD-9F0993E63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2616" y="230028"/>
              <a:ext cx="5654530" cy="294919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0FE8BBC-D0C4-44A6-94AB-A5C0F71DF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2616" y="3179224"/>
              <a:ext cx="4465707" cy="3490262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F4EE356-7A8F-4E55-923F-D5D37762EC57}"/>
              </a:ext>
            </a:extLst>
          </p:cNvPr>
          <p:cNvGrpSpPr/>
          <p:nvPr/>
        </p:nvGrpSpPr>
        <p:grpSpPr>
          <a:xfrm>
            <a:off x="6819751" y="639839"/>
            <a:ext cx="4313294" cy="5578323"/>
            <a:chOff x="6835029" y="824098"/>
            <a:chExt cx="4313294" cy="557832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66CA1A2-7D10-4197-9E45-CA6BD024B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5029" y="824098"/>
              <a:ext cx="4176122" cy="192802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51747E1-427C-4ECD-B485-AC83DDF1B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35029" y="2752125"/>
              <a:ext cx="4313294" cy="36502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9173790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6F735F3-AFD2-4E87-9B85-23220D353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965" y="3429000"/>
            <a:ext cx="3596275" cy="25498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1099A0-1FB8-4E96-9663-CBFE4CCD2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126" y="4027591"/>
            <a:ext cx="1118827" cy="13536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EB2133-D7A6-45E7-A678-B15DCD0F0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965" y="733924"/>
            <a:ext cx="3596275" cy="25627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4BD689-8423-4455-8CE2-A68F23F25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0858" y="1354817"/>
            <a:ext cx="1539361" cy="13209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F2E557-C345-47AF-9207-403937EE7357}"/>
              </a:ext>
            </a:extLst>
          </p:cNvPr>
          <p:cNvSpPr txBox="1"/>
          <p:nvPr/>
        </p:nvSpPr>
        <p:spPr>
          <a:xfrm>
            <a:off x="6520336" y="1387481"/>
            <a:ext cx="8574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FC Active" panose="02000000000000000000" pitchFamily="2" charset="0"/>
                <a:cs typeface="FC Active" panose="02000000000000000000" pitchFamily="2" charset="0"/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781B57-97AD-426D-9B68-2865D22BD8A3}"/>
              </a:ext>
            </a:extLst>
          </p:cNvPr>
          <p:cNvSpPr txBox="1"/>
          <p:nvPr/>
        </p:nvSpPr>
        <p:spPr>
          <a:xfrm>
            <a:off x="6520336" y="4365572"/>
            <a:ext cx="8574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FC Active" panose="02000000000000000000" pitchFamily="2" charset="0"/>
                <a:cs typeface="FC Active" panose="02000000000000000000" pitchFamily="2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05136099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929B4E-AC27-40D4-A025-AA805AC57A73}"/>
              </a:ext>
            </a:extLst>
          </p:cNvPr>
          <p:cNvSpPr txBox="1"/>
          <p:nvPr/>
        </p:nvSpPr>
        <p:spPr>
          <a:xfrm>
            <a:off x="577092" y="2921167"/>
            <a:ext cx="226677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FC Active" panose="02000000000000000000" pitchFamily="2" charset="0"/>
                <a:cs typeface="FC Active" panose="02000000000000000000" pitchFamily="2" charset="0"/>
              </a:rPr>
              <a:t>OCR Analysis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E4DA9C-A568-4978-AB50-5E58CB51FAD9}"/>
              </a:ext>
            </a:extLst>
          </p:cNvPr>
          <p:cNvSpPr/>
          <p:nvPr/>
        </p:nvSpPr>
        <p:spPr>
          <a:xfrm>
            <a:off x="0" y="3869718"/>
            <a:ext cx="12192000" cy="134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96810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4E2D3C-6DD1-4605-B412-7FCA309B9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815" y="4892735"/>
            <a:ext cx="3086367" cy="13259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3EEC00-A82A-4869-AB77-584CCA611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178" y="639271"/>
            <a:ext cx="7167643" cy="361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676848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929B4E-AC27-40D4-A025-AA805AC57A73}"/>
              </a:ext>
            </a:extLst>
          </p:cNvPr>
          <p:cNvSpPr txBox="1"/>
          <p:nvPr/>
        </p:nvSpPr>
        <p:spPr>
          <a:xfrm>
            <a:off x="577092" y="2921167"/>
            <a:ext cx="407040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FC Active" panose="02000000000000000000" pitchFamily="2" charset="0"/>
                <a:cs typeface="FC Active" panose="02000000000000000000" pitchFamily="2" charset="0"/>
              </a:rPr>
              <a:t>Thank you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E4DA9C-A568-4978-AB50-5E58CB51FAD9}"/>
              </a:ext>
            </a:extLst>
          </p:cNvPr>
          <p:cNvSpPr/>
          <p:nvPr/>
        </p:nvSpPr>
        <p:spPr>
          <a:xfrm>
            <a:off x="0" y="3869718"/>
            <a:ext cx="12192000" cy="134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09498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uilding, outdoor, clock, large&#10;&#10;Description automatically generated">
            <a:extLst>
              <a:ext uri="{FF2B5EF4-FFF2-40B4-BE49-F238E27FC236}">
                <a16:creationId xmlns:a16="http://schemas.microsoft.com/office/drawing/2014/main" id="{B5801241-5752-4371-93D8-A1FAF0B9F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31" y="732940"/>
            <a:ext cx="2317750" cy="2317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3B9AFC-8427-4E90-AFB4-E4899C516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412" y="732940"/>
            <a:ext cx="2334091" cy="2317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35FFC5-77F6-4C6A-B749-1D85E5463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334" y="732940"/>
            <a:ext cx="2309627" cy="2317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A89C3C-C92B-4F92-B925-5AF16401C1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8792" y="732940"/>
            <a:ext cx="2321377" cy="2317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AE448B-4D44-48BE-96CE-AFB0DF1B10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449" y="3783630"/>
            <a:ext cx="2334091" cy="23414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C49D9A-9A9E-49EA-BBC8-0C7324E862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0989" y="3795470"/>
            <a:ext cx="2303241" cy="2317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3A3DD6-3445-46B6-92BD-DE60A80588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7679" y="3795470"/>
            <a:ext cx="2303331" cy="2317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9B9959-282B-4EA9-B4D1-AD6503CBFC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74459" y="3787300"/>
            <a:ext cx="2334091" cy="233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5685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D20D59-C5A4-4A34-8902-F7627788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68F978-5896-4F58-9517-231E98EE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310" y="952177"/>
            <a:ext cx="2877871" cy="253843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AA38F8D-FC2D-4EB9-BB5D-277048FEC5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884377"/>
              </p:ext>
            </p:extLst>
          </p:nvPr>
        </p:nvGraphicFramePr>
        <p:xfrm>
          <a:off x="7397895" y="4442784"/>
          <a:ext cx="4076700" cy="1463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44280948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542206363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3046558231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3119567575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BB (Bounding Box)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Confidence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Regconized Text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Recognition Rate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057854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THE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0.50437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290958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WORDS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0.50437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4264491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DON'T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0.60145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464484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FIT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0.60145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8855631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THE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0.60145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50704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PICTURE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0.50559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329921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Average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0.55311333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32930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738448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423E2606-A40F-4253-A18F-15DBFC1D6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94" y="1264536"/>
            <a:ext cx="2541588" cy="1463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AD5D02-0277-481F-B565-0B3928DFE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176" y="1264536"/>
            <a:ext cx="2418657" cy="1463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B08484-F033-4133-A738-D26936569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627" y="1272572"/>
            <a:ext cx="2379800" cy="14476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083EED-CEAE-4058-8D87-BA14EE99A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1221" y="1264536"/>
            <a:ext cx="2412983" cy="1463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3634D5-65EE-4458-A5D9-E86B4889BD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570" y="3998656"/>
            <a:ext cx="2611212" cy="15888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C30E01-C15B-4B0C-92A4-847364B794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8352" y="3998656"/>
            <a:ext cx="2619424" cy="15888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DBAB35-A962-4ED6-ADD4-D89E9460A2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1346" y="3998656"/>
            <a:ext cx="2592197" cy="15888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623AC8-1E63-4D2D-95CD-AF1A1C1AA4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7113" y="3992747"/>
            <a:ext cx="2651315" cy="160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5821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404B73-5FD0-43A3-8F32-5F39F2024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7818539" cy="47203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DF1970-E70E-4DD7-8D47-280E8D899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539" y="3868942"/>
            <a:ext cx="4373461" cy="298905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6484F02-CA5F-4231-AAB5-84A3EDD854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666154"/>
              </p:ext>
            </p:extLst>
          </p:nvPr>
        </p:nvGraphicFramePr>
        <p:xfrm>
          <a:off x="1870919" y="5363471"/>
          <a:ext cx="4076700" cy="731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7311788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54724924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3266741735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1417527065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BB (Bounding Box)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Confidence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Regconized Text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Recognition Rate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8173172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COMING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0.54915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1032993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SOON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0.54915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8932547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Average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121880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805104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sign with black text&#10;&#10;Description automatically generated">
            <a:extLst>
              <a:ext uri="{FF2B5EF4-FFF2-40B4-BE49-F238E27FC236}">
                <a16:creationId xmlns:a16="http://schemas.microsoft.com/office/drawing/2014/main" id="{1170C3CF-467A-4615-A87B-A70E53146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00" y="1067791"/>
            <a:ext cx="1827315" cy="18273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A68A70-D2EC-4CF1-9C69-E90B374F8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715" y="1090241"/>
            <a:ext cx="1784842" cy="17824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BC8F73-B8DB-4436-9639-4F20179CA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257" y="1067790"/>
            <a:ext cx="1827316" cy="18273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CFBB1C-82FE-41B1-B91B-1A7F2DF8E9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0273" y="1067790"/>
            <a:ext cx="1814027" cy="18273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A111AB-9183-4545-879B-D82044CEDD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521" y="3962896"/>
            <a:ext cx="1817366" cy="1827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86545D-C456-47E5-B2A7-E520AF82D3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6408" y="3962896"/>
            <a:ext cx="1810703" cy="1827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9471AC-7ED5-4995-B892-8353A78FFF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1632" y="3962896"/>
            <a:ext cx="1817330" cy="1827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3F8DC2-B718-4DFE-BA45-422C00D660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83483" y="3962896"/>
            <a:ext cx="1823998" cy="182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5020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318</Words>
  <Application>Microsoft Office PowerPoint</Application>
  <PresentationFormat>Widescreen</PresentationFormat>
  <Paragraphs>221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FC Active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Tew Warinthorn</dc:creator>
  <cp:lastModifiedBy>Tew Warinthorn</cp:lastModifiedBy>
  <cp:revision>72</cp:revision>
  <dcterms:created xsi:type="dcterms:W3CDTF">2020-05-15T13:58:25Z</dcterms:created>
  <dcterms:modified xsi:type="dcterms:W3CDTF">2020-05-15T18:19:37Z</dcterms:modified>
</cp:coreProperties>
</file>